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7"/>
  </p:notesMasterIdLst>
  <p:sldIdLst>
    <p:sldId id="423" r:id="rId3"/>
    <p:sldId id="424" r:id="rId4"/>
    <p:sldId id="386" r:id="rId5"/>
    <p:sldId id="362" r:id="rId6"/>
    <p:sldId id="256" r:id="rId7"/>
    <p:sldId id="381" r:id="rId8"/>
    <p:sldId id="387" r:id="rId9"/>
    <p:sldId id="393" r:id="rId10"/>
    <p:sldId id="394" r:id="rId11"/>
    <p:sldId id="413" r:id="rId12"/>
    <p:sldId id="418" r:id="rId13"/>
    <p:sldId id="351" r:id="rId14"/>
    <p:sldId id="412" r:id="rId15"/>
    <p:sldId id="419" r:id="rId16"/>
    <p:sldId id="397" r:id="rId17"/>
    <p:sldId id="421" r:id="rId18"/>
    <p:sldId id="420" r:id="rId19"/>
    <p:sldId id="422" r:id="rId20"/>
    <p:sldId id="384" r:id="rId21"/>
    <p:sldId id="355" r:id="rId22"/>
    <p:sldId id="425" r:id="rId23"/>
    <p:sldId id="402" r:id="rId24"/>
    <p:sldId id="403" r:id="rId25"/>
    <p:sldId id="426" r:id="rId26"/>
    <p:sldId id="404" r:id="rId27"/>
    <p:sldId id="427" r:id="rId28"/>
    <p:sldId id="405" r:id="rId29"/>
    <p:sldId id="407" r:id="rId30"/>
    <p:sldId id="409" r:id="rId31"/>
    <p:sldId id="288" r:id="rId32"/>
    <p:sldId id="376" r:id="rId33"/>
    <p:sldId id="377" r:id="rId34"/>
    <p:sldId id="375" r:id="rId35"/>
    <p:sldId id="378" r:id="rId36"/>
  </p:sldIdLst>
  <p:sldSz cx="9144000" cy="6858000" type="screen4x3"/>
  <p:notesSz cx="6858000" cy="9144000"/>
  <p:embeddedFontLst>
    <p:embeddedFont>
      <p:font typeface=".VnAristote" pitchFamily="34" charset="0"/>
      <p:regular r:id="rId38"/>
    </p:embeddedFont>
    <p:embeddedFont>
      <p:font typeface="Arial Rounded MT Bold" charset="0"/>
      <p:regular r:id="rId39"/>
    </p:embeddedFont>
    <p:embeddedFont>
      <p:font typeface="HP-087" pitchFamily="34" charset="0"/>
      <p:bold r:id="rId40"/>
    </p:embeddedFont>
    <p:embeddedFont>
      <p:font typeface="HL Hoctro" charset="0"/>
      <p:regular r:id="rId41"/>
    </p:embeddedFont>
    <p:embeddedFont>
      <p:font typeface="VNI-Avo" pitchFamily="2" charset="0"/>
      <p:regular r:id="rId42"/>
      <p:bold r:id="rId43"/>
      <p:italic r:id="rId44"/>
      <p:boldItalic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HP001 4H Normal" pitchFamily="34" charset="-93"/>
      <p:regular r:id="rId50"/>
    </p:embeddedFont>
    <p:embeddedFont>
      <p:font typeface="HP001" pitchFamily="34" charset="-93"/>
      <p:regular r:id="rId51"/>
      <p:bold r:id="rId52"/>
    </p:embeddedFont>
    <p:embeddedFont>
      <p:font typeface="HP001 Tap Do" pitchFamily="34" charset="-93"/>
      <p:regular r:id="rId53"/>
    </p:embeddedFont>
    <p:embeddedFont>
      <p:font typeface=".VnAvant" pitchFamily="34" charset="0"/>
      <p:regular r:id="rId54"/>
      <p:bold r:id="rId55"/>
      <p:italic r:id="rId56"/>
      <p:boldItalic r:id="rId57"/>
    </p:embeddedFont>
    <p:embeddedFont>
      <p:font typeface="HP001 4 hàng" pitchFamily="34" charset="-93"/>
      <p:bold r:id="rId58"/>
    </p:embeddedFont>
    <p:embeddedFont>
      <p:font typeface="Comic Sans MS" pitchFamily="66" charset="0"/>
      <p:regular r:id="rId59"/>
      <p:bold r:id="rId60"/>
      <p:italic r:id="rId61"/>
      <p:boldItalic r:id="rId62"/>
    </p:embeddedFont>
    <p:embeddedFont>
      <p:font typeface=".VnCooper" pitchFamily="34" charset="0"/>
      <p:regular r:id="rId63"/>
    </p:embeddedFont>
  </p:embeddedFontLst>
  <p:custDataLst>
    <p:tags r:id="rId6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99"/>
    <a:srgbClr val="0033CC"/>
    <a:srgbClr val="008000"/>
    <a:srgbClr val="000099"/>
    <a:srgbClr val="FFFFFF"/>
    <a:srgbClr val="009900"/>
    <a:srgbClr val="FF9933"/>
    <a:srgbClr val="FFCC00"/>
    <a:srgbClr val="993366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>
        <p:scale>
          <a:sx n="76" d="100"/>
          <a:sy n="76" d="100"/>
        </p:scale>
        <p:origin x="-66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24/08/2020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5.jpeg"/><Relationship Id="rId3" Type="http://schemas.openxmlformats.org/officeDocument/2006/relationships/audio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4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11" Type="http://schemas.openxmlformats.org/officeDocument/2006/relationships/image" Target="../media/image13.jpeg"/><Relationship Id="rId5" Type="http://schemas.openxmlformats.org/officeDocument/2006/relationships/image" Target="../media/image9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2.gif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f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31.xml"/><Relationship Id="rId7" Type="http://schemas.openxmlformats.org/officeDocument/2006/relationships/image" Target="../media/image5.jf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33.xml"/><Relationship Id="rId4" Type="http://schemas.openxmlformats.org/officeDocument/2006/relationships/slide" Target="slide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1503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619030B4-C97F-49DD-918B-81558A7FD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090611"/>
              </p:ext>
            </p:extLst>
          </p:nvPr>
        </p:nvGraphicFramePr>
        <p:xfrm>
          <a:off x="436974" y="1827431"/>
          <a:ext cx="8197607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980">
                  <a:extLst>
                    <a:ext uri="{9D8B030D-6E8A-4147-A177-3AD203B41FA5}">
                      <a16:colId xmlns:a16="http://schemas.microsoft.com/office/drawing/2014/main" xmlns="" val="3071753133"/>
                    </a:ext>
                  </a:extLst>
                </a:gridCol>
                <a:gridCol w="620494">
                  <a:extLst>
                    <a:ext uri="{9D8B030D-6E8A-4147-A177-3AD203B41FA5}">
                      <a16:colId xmlns:a16="http://schemas.microsoft.com/office/drawing/2014/main" xmlns="" val="1396942192"/>
                    </a:ext>
                  </a:extLst>
                </a:gridCol>
                <a:gridCol w="968152">
                  <a:extLst>
                    <a:ext uri="{9D8B030D-6E8A-4147-A177-3AD203B41FA5}">
                      <a16:colId xmlns:a16="http://schemas.microsoft.com/office/drawing/2014/main" xmlns="" val="1378897733"/>
                    </a:ext>
                  </a:extLst>
                </a:gridCol>
                <a:gridCol w="522322">
                  <a:extLst>
                    <a:ext uri="{9D8B030D-6E8A-4147-A177-3AD203B41FA5}">
                      <a16:colId xmlns:a16="http://schemas.microsoft.com/office/drawing/2014/main" xmlns="" val="730750489"/>
                    </a:ext>
                  </a:extLst>
                </a:gridCol>
                <a:gridCol w="856279">
                  <a:extLst>
                    <a:ext uri="{9D8B030D-6E8A-4147-A177-3AD203B41FA5}">
                      <a16:colId xmlns:a16="http://schemas.microsoft.com/office/drawing/2014/main" xmlns="" val="271945701"/>
                    </a:ext>
                  </a:extLst>
                </a:gridCol>
                <a:gridCol w="634195">
                  <a:extLst>
                    <a:ext uri="{9D8B030D-6E8A-4147-A177-3AD203B41FA5}">
                      <a16:colId xmlns:a16="http://schemas.microsoft.com/office/drawing/2014/main" xmlns="" val="2120904842"/>
                    </a:ext>
                  </a:extLst>
                </a:gridCol>
                <a:gridCol w="846920">
                  <a:extLst>
                    <a:ext uri="{9D8B030D-6E8A-4147-A177-3AD203B41FA5}">
                      <a16:colId xmlns:a16="http://schemas.microsoft.com/office/drawing/2014/main" xmlns="" val="2266258085"/>
                    </a:ext>
                  </a:extLst>
                </a:gridCol>
                <a:gridCol w="643554">
                  <a:extLst>
                    <a:ext uri="{9D8B030D-6E8A-4147-A177-3AD203B41FA5}">
                      <a16:colId xmlns:a16="http://schemas.microsoft.com/office/drawing/2014/main" xmlns="" val="1788947495"/>
                    </a:ext>
                  </a:extLst>
                </a:gridCol>
                <a:gridCol w="915515">
                  <a:extLst>
                    <a:ext uri="{9D8B030D-6E8A-4147-A177-3AD203B41FA5}">
                      <a16:colId xmlns:a16="http://schemas.microsoft.com/office/drawing/2014/main" xmlns="" val="2989170972"/>
                    </a:ext>
                  </a:extLst>
                </a:gridCol>
                <a:gridCol w="481997">
                  <a:extLst>
                    <a:ext uri="{9D8B030D-6E8A-4147-A177-3AD203B41FA5}">
                      <a16:colId xmlns:a16="http://schemas.microsoft.com/office/drawing/2014/main" xmlns="" val="1945771871"/>
                    </a:ext>
                  </a:extLst>
                </a:gridCol>
                <a:gridCol w="838199">
                  <a:extLst>
                    <a:ext uri="{9D8B030D-6E8A-4147-A177-3AD203B41FA5}">
                      <a16:colId xmlns:a16="http://schemas.microsoft.com/office/drawing/2014/main" xmlns="" val="3772459203"/>
                    </a:ext>
                  </a:extLst>
                </a:gridCol>
              </a:tblGrid>
              <a:tr h="1752600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keø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keû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keä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kí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kæ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kó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1333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12879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0742" y="171271"/>
            <a:ext cx="1132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k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936623" y="1802524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i</a:t>
            </a:r>
          </a:p>
        </p:txBody>
      </p:sp>
      <p:sp>
        <p:nvSpPr>
          <p:cNvPr id="41" name="TextBox 40"/>
          <p:cNvSpPr txBox="1"/>
          <p:nvPr/>
        </p:nvSpPr>
        <p:spPr>
          <a:xfrm flipH="1">
            <a:off x="5257800" y="135027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K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97911" y="171271"/>
            <a:ext cx="1132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flipH="1">
            <a:off x="2481327" y="148704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499332" y="18288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8989" y="2714607"/>
            <a:ext cx="3250275" cy="2053521"/>
            <a:chOff x="518834" y="2659797"/>
            <a:chExt cx="3250275" cy="2053521"/>
          </a:xfrm>
        </p:grpSpPr>
        <p:grpSp>
          <p:nvGrpSpPr>
            <p:cNvPr id="9" name="Group 8"/>
            <p:cNvGrpSpPr/>
            <p:nvPr/>
          </p:nvGrpSpPr>
          <p:grpSpPr>
            <a:xfrm>
              <a:off x="518834" y="2659797"/>
              <a:ext cx="3250275" cy="2008910"/>
              <a:chOff x="304800" y="1752600"/>
              <a:chExt cx="3250275" cy="200891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1075093" y="2746524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k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2721111" y="2746524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i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1820482" y="3882321"/>
              <a:ext cx="11774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latin typeface="VNI-Avo" pitchFamily="2" charset="0"/>
                </a:rPr>
                <a:t>k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i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05400" y="2707681"/>
            <a:ext cx="3250275" cy="2008910"/>
            <a:chOff x="5105400" y="2707681"/>
            <a:chExt cx="3250275" cy="2008910"/>
          </a:xfrm>
        </p:grpSpPr>
        <p:grpSp>
          <p:nvGrpSpPr>
            <p:cNvPr id="10" name="Group 9"/>
            <p:cNvGrpSpPr/>
            <p:nvPr/>
          </p:nvGrpSpPr>
          <p:grpSpPr>
            <a:xfrm>
              <a:off x="5105400" y="2707681"/>
              <a:ext cx="3250275" cy="2008910"/>
              <a:chOff x="304800" y="1752600"/>
              <a:chExt cx="3250275" cy="200891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5501640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k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6351108" y="3849268"/>
              <a:ext cx="11083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k</a:t>
              </a:r>
              <a:r>
                <a:rPr lang="en-US" sz="4800" b="1" dirty="0" err="1" smtClean="0">
                  <a:latin typeface="VNI-Avo" pitchFamily="2" charset="0"/>
                </a:rPr>
                <a:t>ì</a:t>
              </a:r>
              <a:endParaRPr lang="en-US" sz="4800" b="1" dirty="0">
                <a:latin typeface="VNI-Avo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7309443" y="2866091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i</a:t>
              </a: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75334"/>
            <a:ext cx="820578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83539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63458"/>
            <a:ext cx="1551235" cy="119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49638"/>
            <a:ext cx="2064324" cy="1778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2569679" y="3677485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keû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oâ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A4DF458-3055-4B3F-866F-46EC19EDE607}"/>
              </a:ext>
            </a:extLst>
          </p:cNvPr>
          <p:cNvSpPr txBox="1"/>
          <p:nvPr/>
        </p:nvSpPr>
        <p:spPr>
          <a:xfrm>
            <a:off x="184568" y="3673806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bí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ñoû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4724400" y="3627390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ñi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ñoø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7005045" y="3581400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k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ì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ñaø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86738"/>
            <a:ext cx="1802103" cy="151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711" y="1955143"/>
            <a:ext cx="2057414" cy="136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21250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5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0742" y="171271"/>
            <a:ext cx="1132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k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936623" y="13716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i</a:t>
            </a:r>
          </a:p>
        </p:txBody>
      </p:sp>
      <p:sp>
        <p:nvSpPr>
          <p:cNvPr id="41" name="TextBox 40"/>
          <p:cNvSpPr txBox="1"/>
          <p:nvPr/>
        </p:nvSpPr>
        <p:spPr>
          <a:xfrm flipH="1">
            <a:off x="5257800" y="135027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K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97911" y="171271"/>
            <a:ext cx="1132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flipH="1">
            <a:off x="2481327" y="148704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499332" y="1397876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8989" y="2283683"/>
            <a:ext cx="3250275" cy="2053521"/>
            <a:chOff x="518834" y="2659797"/>
            <a:chExt cx="3250275" cy="2053521"/>
          </a:xfrm>
        </p:grpSpPr>
        <p:grpSp>
          <p:nvGrpSpPr>
            <p:cNvPr id="9" name="Group 8"/>
            <p:cNvGrpSpPr/>
            <p:nvPr/>
          </p:nvGrpSpPr>
          <p:grpSpPr>
            <a:xfrm>
              <a:off x="518834" y="2659797"/>
              <a:ext cx="3250275" cy="2008910"/>
              <a:chOff x="304800" y="1752600"/>
              <a:chExt cx="3250275" cy="200891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1075093" y="2746524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k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2721111" y="2746524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i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1820482" y="3882321"/>
              <a:ext cx="11774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latin typeface="VNI-Avo" pitchFamily="2" charset="0"/>
                </a:rPr>
                <a:t>k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i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05400" y="2276757"/>
            <a:ext cx="3250275" cy="2008910"/>
            <a:chOff x="5105400" y="2707681"/>
            <a:chExt cx="3250275" cy="2008910"/>
          </a:xfrm>
        </p:grpSpPr>
        <p:grpSp>
          <p:nvGrpSpPr>
            <p:cNvPr id="10" name="Group 9"/>
            <p:cNvGrpSpPr/>
            <p:nvPr/>
          </p:nvGrpSpPr>
          <p:grpSpPr>
            <a:xfrm>
              <a:off x="5105400" y="2707681"/>
              <a:ext cx="3250275" cy="2008910"/>
              <a:chOff x="304800" y="1752600"/>
              <a:chExt cx="3250275" cy="200891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5501640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k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6351108" y="3849268"/>
              <a:ext cx="11083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k</a:t>
              </a:r>
              <a:r>
                <a:rPr lang="en-US" sz="4800" b="1" dirty="0" err="1" smtClean="0">
                  <a:latin typeface="VNI-Avo" pitchFamily="2" charset="0"/>
                </a:rPr>
                <a:t>ì</a:t>
              </a:r>
              <a:endParaRPr lang="en-US" sz="4800" b="1" dirty="0">
                <a:latin typeface="VNI-Avo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7309443" y="2866091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i</a:t>
              </a: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44410"/>
            <a:ext cx="820578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A4DF458-3055-4B3F-866F-46EC19EDE607}"/>
              </a:ext>
            </a:extLst>
          </p:cNvPr>
          <p:cNvSpPr txBox="1"/>
          <p:nvPr/>
        </p:nvSpPr>
        <p:spPr>
          <a:xfrm>
            <a:off x="153037" y="5628515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bí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ñoû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2641902" y="5628515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keû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oâ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4849634" y="5622819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ñi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ñoø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7162800" y="5622818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k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ì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ñaø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9563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95800" y="2221607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6EF2F6-B451-4B52-AD23-531928932983}"/>
              </a:ext>
            </a:extLst>
          </p:cNvPr>
          <p:cNvSpPr txBox="1"/>
          <p:nvPr/>
        </p:nvSpPr>
        <p:spPr>
          <a:xfrm>
            <a:off x="607404" y="1359278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18476F5-CE3F-4C70-8028-4849CD8DC78E}"/>
              </a:ext>
            </a:extLst>
          </p:cNvPr>
          <p:cNvGrpSpPr/>
          <p:nvPr/>
        </p:nvGrpSpPr>
        <p:grpSpPr>
          <a:xfrm>
            <a:off x="2065260" y="1066799"/>
            <a:ext cx="4692446" cy="4245109"/>
            <a:chOff x="2472336" y="1438395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2472336" y="1438395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99073F2D-E93A-4FAF-8CBF-914F81ED48DE}"/>
                </a:ext>
              </a:extLst>
            </p:cNvPr>
            <p:cNvSpPr/>
            <p:nvPr/>
          </p:nvSpPr>
          <p:spPr>
            <a:xfrm>
              <a:off x="4205873" y="2366901"/>
              <a:ext cx="1813317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4800" dirty="0" err="1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i,k</a:t>
              </a:r>
              <a:r>
                <a:rPr lang="en-US" sz="9600" dirty="0" smtClean="0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 </a:t>
              </a:r>
              <a:r>
                <a:rPr lang="en-US" sz="960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 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9073F2D-E93A-4FAF-8CBF-914F81ED48DE}"/>
              </a:ext>
            </a:extLst>
          </p:cNvPr>
          <p:cNvSpPr/>
          <p:nvPr/>
        </p:nvSpPr>
        <p:spPr>
          <a:xfrm>
            <a:off x="2453883" y="3276600"/>
            <a:ext cx="18133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8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i,k</a:t>
            </a:r>
            <a:r>
              <a:rPr lang="en-US" sz="96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9600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9073F2D-E93A-4FAF-8CBF-914F81ED48DE}"/>
              </a:ext>
            </a:extLst>
          </p:cNvPr>
          <p:cNvSpPr/>
          <p:nvPr/>
        </p:nvSpPr>
        <p:spPr>
          <a:xfrm>
            <a:off x="5425683" y="3429000"/>
            <a:ext cx="18133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8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i,k</a:t>
            </a:r>
            <a:r>
              <a:rPr lang="en-US" sz="96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9600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202343" cy="515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01027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11" name="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0299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42739" y="2350718"/>
            <a:ext cx="181275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00" smtClean="0">
                <a:solidFill>
                  <a:schemeClr val="bg1"/>
                </a:solidFill>
                <a:latin typeface="HP001 4 hàng" panose="020B0603050302020204" pitchFamily="34" charset="0"/>
                <a:cs typeface="Arial" pitchFamily="34" charset="0"/>
              </a:rPr>
              <a:t>k</a:t>
            </a:r>
            <a:endParaRPr lang="en-US" sz="1860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54864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1869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11" name="k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533400"/>
            <a:ext cx="518287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11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6742" y="357360"/>
            <a:ext cx="52277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I </a:t>
            </a:r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  i      </a:t>
            </a:r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K </a:t>
            </a:r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  </a:t>
            </a:r>
            <a:r>
              <a:rPr lang="en-US" sz="4800" b="1" dirty="0" smtClean="0">
                <a:solidFill>
                  <a:schemeClr val="bg1"/>
                </a:solidFill>
                <a:latin typeface="VNI-Avo" pitchFamily="2" charset="0"/>
              </a:rPr>
              <a:t>k</a:t>
            </a:r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0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866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11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81858" y="357360"/>
            <a:ext cx="53174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I  i        K  </a:t>
            </a:r>
            <a:r>
              <a:rPr lang="en-US" sz="4800" b="1" smtClean="0">
                <a:solidFill>
                  <a:schemeClr val="bg1"/>
                </a:solidFill>
                <a:latin typeface="VNI-Avo" pitchFamily="2" charset="0"/>
              </a:rPr>
              <a:t>k</a:t>
            </a:r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0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05174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53" b="48204"/>
          <a:stretch>
            <a:fillRect/>
          </a:stretch>
        </p:blipFill>
        <p:spPr bwMode="auto">
          <a:xfrm>
            <a:off x="0" y="2030413"/>
            <a:ext cx="9144000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2462" y="2858228"/>
            <a:ext cx="52610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 Tap Do" pitchFamily="34" charset="-93"/>
                <a:ea typeface="HP001" pitchFamily="34" charset="-93"/>
              </a:rPr>
              <a:t>Ł</a:t>
            </a:r>
            <a:endParaRPr lang="vi-VN" sz="8800" dirty="0">
              <a:latin typeface="HP001 Tap Do" pitchFamily="34" charset="-93"/>
              <a:ea typeface="HP001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556346" y="2946050"/>
            <a:ext cx="52610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" pitchFamily="34" charset="-93"/>
                <a:ea typeface="HP001" pitchFamily="34" charset="-93"/>
              </a:rPr>
              <a:t>Ł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954048" y="2963921"/>
            <a:ext cx="183255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vi-VN" sz="8800" dirty="0">
                <a:latin typeface="HP001" pitchFamily="34" charset="-93"/>
              </a:rPr>
              <a:t> </a:t>
            </a:r>
            <a:r>
              <a:rPr lang="vi-VN" sz="8800" dirty="0" smtClean="0">
                <a:latin typeface="HP001" pitchFamily="34" charset="-93"/>
              </a:rPr>
              <a:t>ẙì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225452" y="2843408"/>
            <a:ext cx="83548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 Tap Do" pitchFamily="34" charset="-93"/>
                <a:ea typeface="HP001" pitchFamily="34" charset="-93"/>
              </a:rPr>
              <a:t>k</a:t>
            </a:r>
            <a:endParaRPr lang="vi-VN" sz="8800" dirty="0">
              <a:latin typeface="HP001 Tap Do" pitchFamily="34" charset="-93"/>
              <a:ea typeface="HP001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941518" y="2939190"/>
            <a:ext cx="86914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" pitchFamily="34" charset="-93"/>
                <a:ea typeface="HP001" pitchFamily="34" charset="-93"/>
              </a:rPr>
              <a:t>k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7211994" y="2943616"/>
            <a:ext cx="233910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vi-VN" sz="8800" dirty="0">
                <a:latin typeface="HP001" pitchFamily="34" charset="-93"/>
              </a:rPr>
              <a:t> đà </a:t>
            </a:r>
            <a:endParaRPr lang="vi-VN" sz="8800" dirty="0">
              <a:latin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805544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ữ 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685800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8609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070462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0"/>
          <a:stretch/>
        </p:blipFill>
        <p:spPr bwMode="auto">
          <a:xfrm>
            <a:off x="1172306" y="1224419"/>
            <a:ext cx="7149289" cy="349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524000" y="4943605"/>
            <a:ext cx="5708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33CC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Kì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ñaø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boø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ôû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err="1" smtClean="0">
                <a:solidFill>
                  <a:srgbClr val="0033CC"/>
                </a:solidFill>
                <a:latin typeface="VNI-Avo" pitchFamily="2" charset="0"/>
              </a:rPr>
              <a:t>keõ</a:t>
            </a:r>
            <a:r>
              <a:rPr lang="en-US" sz="4800" b="1" smtClean="0">
                <a:solidFill>
                  <a:srgbClr val="0033CC"/>
                </a:solidFill>
                <a:latin typeface="VNI-Avo" pitchFamily="2" charset="0"/>
              </a:rPr>
              <a:t> ñaù.</a:t>
            </a:r>
            <a:endParaRPr lang="en-US" sz="4800" b="1" dirty="0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429000" y="266167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Giôùi</a:t>
            </a:r>
            <a:r>
              <a:rPr lang="en-US" sz="4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thieäu</a:t>
            </a:r>
            <a:endParaRPr lang="en-US" sz="40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"/>
          <a:stretch/>
        </p:blipFill>
        <p:spPr bwMode="auto">
          <a:xfrm>
            <a:off x="1752600" y="1285316"/>
            <a:ext cx="5652494" cy="384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3"/>
          <p:cNvGraphicFramePr>
            <a:graphicFrameLocks noGrp="1" noChangeAspect="1"/>
          </p:cNvGraphicFramePr>
          <p:nvPr>
            <p:ph/>
          </p:nvPr>
        </p:nvGraphicFramePr>
        <p:xfrm>
          <a:off x="0" y="30163"/>
          <a:ext cx="9144000" cy="682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3" name="Bitmap Image" r:id="rId3" imgW="6638095" imgH="4600000" progId="Paint.Picture">
                  <p:embed/>
                </p:oleObj>
              </mc:Choice>
              <mc:Fallback>
                <p:oleObj name="Bitmap Image" r:id="rId3" imgW="6638095" imgH="46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163"/>
                        <a:ext cx="9144000" cy="682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4549" y="0"/>
            <a:ext cx="8686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KÝnh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chóc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c¸c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thÇy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c« m¹nh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kháe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vµ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thµnh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®¹t.</a:t>
            </a:r>
          </a:p>
        </p:txBody>
      </p:sp>
    </p:spTree>
    <p:extLst>
      <p:ext uri="{BB962C8B-B14F-4D97-AF65-F5344CB8AC3E}">
        <p14:creationId xmlns:p14="http://schemas.microsoft.com/office/powerpoint/2010/main" val="6396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45">
        <p:circle/>
      </p:transition>
    </mc:Choice>
    <mc:Fallback xmlns="">
      <p:transition spd="slow" advTm="664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758537" y="1825079"/>
            <a:ext cx="8153400" cy="4114800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VNI-Avo" pitchFamily="2" charset="0"/>
              </a:rPr>
              <a:t>O – O; ô – Ô</a:t>
            </a:r>
          </a:p>
          <a:p>
            <a:pPr algn="ctr"/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VNI-Avo" pitchFamily="2" charset="0"/>
              </a:rPr>
              <a:t>d – D; ñ – Ñ</a:t>
            </a:r>
          </a:p>
          <a:p>
            <a:pPr algn="ctr"/>
            <a:r>
              <a:rPr lang="en-US" sz="4000" b="1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VNI-Avo" pitchFamily="2" charset="0"/>
              </a:rPr>
              <a:t>oâ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VNI-Avo" pitchFamily="2" charset="0"/>
              </a:rPr>
              <a:t> - OÂ</a:t>
            </a:r>
            <a:endParaRPr lang="vi-VN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 picture containing drawing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4F042538-CE55-4639-85A9-4F92F5495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07" y="5791200"/>
            <a:ext cx="1004623" cy="9148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6FBE2D-36EA-43CF-9133-F25C6C739AF3}"/>
              </a:ext>
            </a:extLst>
          </p:cNvPr>
          <p:cNvSpPr txBox="1"/>
          <p:nvPr/>
        </p:nvSpPr>
        <p:spPr>
          <a:xfrm>
            <a:off x="6199742" y="3882479"/>
            <a:ext cx="119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endParaRPr lang="en-US" sz="44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723900" y="1363066"/>
            <a:ext cx="8153400" cy="4114800"/>
          </a:xfrm>
          <a:prstGeom prst="cloud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VNI-Avo" pitchFamily="2" charset="0"/>
              </a:rPr>
              <a:t> </a:t>
            </a:r>
            <a:endParaRPr lang="vi-VN" sz="4000" b="1" dirty="0">
              <a:ln>
                <a:solidFill>
                  <a:srgbClr val="FFFF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723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Haõy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naøo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32B7C5DA-B434-4B2A-833E-A80B1F746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5750753"/>
            <a:ext cx="1005927" cy="91447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062DA4E-2C1C-4BB5-8D8B-A57553F32CE7}"/>
              </a:ext>
            </a:extLst>
          </p:cNvPr>
          <p:cNvCxnSpPr/>
          <p:nvPr/>
        </p:nvCxnSpPr>
        <p:spPr bwMode="auto">
          <a:xfrm flipV="1">
            <a:off x="2209800" y="3222486"/>
            <a:ext cx="1676400" cy="3153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2057400" y="2514600"/>
            <a:ext cx="171450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 pitchFamily="2" charset="0"/>
              </a:rPr>
              <a:t>c</a:t>
            </a:r>
            <a:r>
              <a:rPr lang="en-US" sz="4000" b="1" dirty="0" err="1" smtClean="0">
                <a:latin typeface="VNI-Avo" pitchFamily="2" charset="0"/>
              </a:rPr>
              <a:t>aù</a:t>
            </a:r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côø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6900" y="3795015"/>
            <a:ext cx="171450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 pitchFamily="2" charset="0"/>
              </a:rPr>
              <a:t>b</a:t>
            </a:r>
            <a:r>
              <a:rPr lang="en-US" sz="4000" b="1" dirty="0" err="1" smtClean="0">
                <a:latin typeface="VNI-Avo" pitchFamily="2" charset="0"/>
              </a:rPr>
              <a:t>où</a:t>
            </a:r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coû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3795015"/>
            <a:ext cx="220980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 pitchFamily="2" charset="0"/>
              </a:rPr>
              <a:t>c</a:t>
            </a:r>
            <a:r>
              <a:rPr lang="en-US" sz="4000" b="1" dirty="0" err="1" smtClean="0">
                <a:latin typeface="VNI-Avo" pitchFamily="2" charset="0"/>
              </a:rPr>
              <a:t>ôø</a:t>
            </a:r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ñoû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0559" y="2514600"/>
            <a:ext cx="171450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 pitchFamily="2" charset="0"/>
              </a:rPr>
              <a:t>b</a:t>
            </a:r>
            <a:r>
              <a:rPr lang="en-US" sz="4000" b="1" dirty="0" err="1" smtClean="0">
                <a:latin typeface="VNI-Avo" pitchFamily="2" charset="0"/>
              </a:rPr>
              <a:t>ôø</a:t>
            </a:r>
            <a:r>
              <a:rPr lang="en-US" sz="4000" b="1" dirty="0" smtClean="0">
                <a:latin typeface="VNI-Avo" pitchFamily="2" charset="0"/>
              </a:rPr>
              <a:t> </a:t>
            </a:r>
            <a:r>
              <a:rPr lang="en-US" sz="4000" b="1" dirty="0" err="1" smtClean="0">
                <a:latin typeface="VNI-Avo" pitchFamily="2" charset="0"/>
              </a:rPr>
              <a:t>ñeâ</a:t>
            </a:r>
            <a:endParaRPr lang="en-US" sz="40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533400" y="1066800"/>
            <a:ext cx="8153400" cy="41148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b="1" dirty="0">
              <a:solidFill>
                <a:schemeClr val="tx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399" y="69273"/>
            <a:ext cx="83515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dirty="0" err="1" smtClean="0">
                <a:solidFill>
                  <a:srgbClr val="00CC00"/>
                </a:solidFill>
                <a:latin typeface="VNI-Avo" pitchFamily="2" charset="0"/>
              </a:rPr>
              <a:t>Ñoïc</a:t>
            </a:r>
            <a:r>
              <a:rPr lang="en-US" sz="40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VNI-Avo" pitchFamily="2" charset="0"/>
              </a:rPr>
              <a:t>vaø</a:t>
            </a:r>
            <a:r>
              <a:rPr lang="en-US" sz="40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VNI-Avo" pitchFamily="2" charset="0"/>
              </a:rPr>
              <a:t>tìm</a:t>
            </a:r>
            <a:r>
              <a:rPr lang="en-US" sz="40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VNI-Avo" pitchFamily="2" charset="0"/>
              </a:rPr>
              <a:t>caùc</a:t>
            </a:r>
            <a:r>
              <a:rPr lang="en-US" sz="40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VNI-Avo" pitchFamily="2" charset="0"/>
              </a:rPr>
              <a:t>tieáng</a:t>
            </a:r>
            <a:r>
              <a:rPr lang="en-US" sz="40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VNI-Avo" pitchFamily="2" charset="0"/>
              </a:rPr>
              <a:t>coù</a:t>
            </a:r>
            <a:r>
              <a:rPr lang="en-US" sz="4000" b="1" dirty="0" smtClean="0">
                <a:solidFill>
                  <a:srgbClr val="00CC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CC00"/>
                </a:solidFill>
                <a:latin typeface="VNI-Avo" pitchFamily="2" charset="0"/>
              </a:rPr>
              <a:t>aâm</a:t>
            </a:r>
            <a:r>
              <a:rPr lang="en-US" sz="4000" b="1" dirty="0" smtClean="0">
                <a:solidFill>
                  <a:srgbClr val="00CC00"/>
                </a:solidFill>
                <a:latin typeface="VNI-Avo" pitchFamily="2" charset="0"/>
              </a:rPr>
              <a:t> ñ </a:t>
            </a:r>
            <a:endParaRPr lang="en-US" sz="4000" b="1" dirty="0">
              <a:solidFill>
                <a:srgbClr val="00CC00"/>
              </a:solidFill>
              <a:latin typeface="VNI-Avo" pitchFamily="2" charset="0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59171036-66BF-4407-A515-84F081286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5715000"/>
            <a:ext cx="1005927" cy="9144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22860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VNI-Avo" pitchFamily="2" charset="0"/>
              </a:rPr>
              <a:t>Ba coù côø ñoû.</a:t>
            </a:r>
            <a:endParaRPr lang="en-US" sz="3600" b="1" dirty="0"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334229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VNI-Avo" pitchFamily="2" charset="0"/>
              </a:rPr>
              <a:t>Baø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coù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err="1" smtClean="0">
                <a:latin typeface="VNI-Avo" pitchFamily="2" charset="0"/>
              </a:rPr>
              <a:t>ñoã</a:t>
            </a:r>
            <a:r>
              <a:rPr lang="en-US" sz="3600" b="1" smtClean="0">
                <a:latin typeface="VNI-Avo" pitchFamily="2" charset="0"/>
              </a:rPr>
              <a:t> ñoû.</a:t>
            </a:r>
            <a:endParaRPr lang="en-US" sz="36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914400" y="1230774"/>
            <a:ext cx="8153400" cy="4114800"/>
          </a:xfrm>
          <a:prstGeom prst="cloud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rgbClr val="000099"/>
              </a:solidFill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Ñoá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vui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AABD3152-74CD-4007-ACB9-999F24369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5874248"/>
            <a:ext cx="1005927" cy="9144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2209800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VNI-Avo" pitchFamily="2" charset="0"/>
              </a:rPr>
              <a:t>Boä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phaän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naøo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treân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cô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theå</a:t>
            </a:r>
            <a:r>
              <a:rPr lang="en-US" sz="3600" b="1" dirty="0" smtClean="0">
                <a:latin typeface="VNI-Avo" pitchFamily="2" charset="0"/>
              </a:rPr>
              <a:t>  con </a:t>
            </a:r>
            <a:r>
              <a:rPr lang="en-US" sz="3600" b="1" dirty="0" err="1" smtClean="0">
                <a:latin typeface="VNI-Avo" pitchFamily="2" charset="0"/>
              </a:rPr>
              <a:t>coù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chöùa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aâm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o</a:t>
            </a:r>
            <a:r>
              <a:rPr lang="en-US" sz="3600" b="1" dirty="0" err="1" smtClean="0">
                <a:latin typeface="VNI-Avo" pitchFamily="2" charset="0"/>
              </a:rPr>
              <a:t>â</a:t>
            </a:r>
            <a:r>
              <a:rPr lang="en-US" sz="3600" b="1" dirty="0" smtClean="0">
                <a:latin typeface="VNI-Avo" pitchFamily="2" charset="0"/>
              </a:rPr>
              <a:t>?</a:t>
            </a:r>
            <a:endParaRPr lang="en-US" sz="36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00" y="2133600"/>
            <a:ext cx="4868574" cy="29717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13" name="Freeform: Shape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1459EC2B-1A67-4C6C-A3DA-8BAD6881F9FE}"/>
              </a:ext>
            </a:extLst>
          </p:cNvPr>
          <p:cNvSpPr/>
          <p:nvPr/>
        </p:nvSpPr>
        <p:spPr>
          <a:xfrm>
            <a:off x="2365712" y="1225494"/>
            <a:ext cx="2465783" cy="2739893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sp>
        <p:nvSpPr>
          <p:cNvPr id="14" name="Freeform: Shape 13">
            <a:hlinkClick r:id="rId4" action="ppaction://hlinksldjump"/>
            <a:extLst>
              <a:ext uri="{FF2B5EF4-FFF2-40B4-BE49-F238E27FC236}">
                <a16:creationId xmlns:a16="http://schemas.microsoft.com/office/drawing/2014/main" xmlns="" id="{816C5A14-F5BC-4B15-AF50-801E97A5C832}"/>
              </a:ext>
            </a:extLst>
          </p:cNvPr>
          <p:cNvSpPr/>
          <p:nvPr/>
        </p:nvSpPr>
        <p:spPr>
          <a:xfrm rot="16200000">
            <a:off x="2567259" y="3370844"/>
            <a:ext cx="2422134" cy="2825227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sp>
        <p:nvSpPr>
          <p:cNvPr id="15" name="Freeform: Shape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90B5A049-22AF-4F81-AC48-99E6F778C6EC}"/>
              </a:ext>
            </a:extLst>
          </p:cNvPr>
          <p:cNvSpPr/>
          <p:nvPr/>
        </p:nvSpPr>
        <p:spPr>
          <a:xfrm rot="10800000">
            <a:off x="4831496" y="3200400"/>
            <a:ext cx="2486878" cy="2798169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pic>
        <p:nvPicPr>
          <p:cNvPr id="18" name="Picture 17" descr="A large brown teddy bear sitting on top of a stuffed animal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0A3656AE-2372-47C5-BFB1-9DD5EFD285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464" y="5410200"/>
            <a:ext cx="1185842" cy="1290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78227C-E317-47AD-AA37-1621D292DB76}"/>
              </a:ext>
            </a:extLst>
          </p:cNvPr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Mảnh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ghép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B050"/>
                </a:solidFill>
              </a:rPr>
              <a:t>sắc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F00FF"/>
                </a:solidFill>
              </a:rPr>
              <a:t>màu</a:t>
            </a:r>
            <a:endParaRPr lang="vi-VN" b="1" dirty="0">
              <a:solidFill>
                <a:srgbClr val="FF00FF"/>
              </a:solidFill>
            </a:endParaRPr>
          </a:p>
        </p:txBody>
      </p:sp>
      <p:sp>
        <p:nvSpPr>
          <p:cNvPr id="16" name="Freeform: Shape 15">
            <a:hlinkClick r:id="rId8" action="ppaction://hlinksldjump"/>
            <a:extLst>
              <a:ext uri="{FF2B5EF4-FFF2-40B4-BE49-F238E27FC236}">
                <a16:creationId xmlns:a16="http://schemas.microsoft.com/office/drawing/2014/main" xmlns="" id="{398D8F13-E761-4554-B24E-F1B60F3435FA}"/>
              </a:ext>
            </a:extLst>
          </p:cNvPr>
          <p:cNvSpPr/>
          <p:nvPr/>
        </p:nvSpPr>
        <p:spPr>
          <a:xfrm rot="5400000">
            <a:off x="4704512" y="971478"/>
            <a:ext cx="2359846" cy="2867878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8355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766" y="1371600"/>
            <a:ext cx="5804016" cy="331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5748" y="76200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149745" y="4813126"/>
            <a:ext cx="8982052" cy="1015663"/>
            <a:chOff x="149745" y="4813126"/>
            <a:chExt cx="8982052" cy="1015663"/>
          </a:xfrm>
        </p:grpSpPr>
        <p:sp>
          <p:nvSpPr>
            <p:cNvPr id="2" name="TextBox 1"/>
            <p:cNvSpPr txBox="1"/>
            <p:nvPr/>
          </p:nvSpPr>
          <p:spPr>
            <a:xfrm>
              <a:off x="149745" y="4868345"/>
              <a:ext cx="89820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latin typeface="VNI-Avo" pitchFamily="2" charset="0"/>
                </a:rPr>
                <a:t>Nam </a:t>
              </a:r>
              <a:r>
                <a:rPr lang="en-US" sz="4800" b="1" dirty="0" err="1" smtClean="0">
                  <a:latin typeface="VNI-Avo" pitchFamily="2" charset="0"/>
                </a:rPr>
                <a:t>veõ</a:t>
              </a:r>
              <a:r>
                <a:rPr lang="en-US" sz="4800" b="1" dirty="0" smtClean="0">
                  <a:latin typeface="VNI-Avo" pitchFamily="2" charset="0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kì</a:t>
              </a:r>
              <a:r>
                <a:rPr lang="en-US" sz="4800" b="1" dirty="0" smtClean="0">
                  <a:latin typeface="VNI-Avo" pitchFamily="2" charset="0"/>
                </a:rPr>
                <a:t> </a:t>
              </a:r>
              <a:r>
                <a:rPr lang="en-US" sz="4800" b="1" dirty="0" err="1" smtClean="0">
                  <a:latin typeface="VNI-Avo" pitchFamily="2" charset="0"/>
                </a:rPr>
                <a:t>ñaø</a:t>
              </a:r>
              <a:endParaRPr lang="en-US" sz="4800" b="1" dirty="0">
                <a:latin typeface="VNI-Avo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15000" y="4813126"/>
              <a:ext cx="838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VNI-Avo" pitchFamily="2" charset="0"/>
                </a:rPr>
                <a:t>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936623" y="12192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i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499332" y="1245476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k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8989" y="2131283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025248" y="22180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k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2671266" y="22180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770637" y="3353807"/>
            <a:ext cx="1177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VNI-Avo" pitchFamily="2" charset="0"/>
              </a:rPr>
              <a:t>k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05400" y="2124357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5501640" y="2263786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k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578402" y="3241406"/>
            <a:ext cx="1108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VNI-Avo" pitchFamily="2" charset="0"/>
              </a:rPr>
              <a:t>ì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7309443" y="2282767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205251" y="3231289"/>
            <a:ext cx="1108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VNI-Avo" pitchFamily="2" charset="0"/>
              </a:rPr>
              <a:t>k</a:t>
            </a:r>
            <a:endParaRPr lang="en-US" sz="4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1" grpId="0"/>
      <p:bldP spid="49" grpId="0"/>
      <p:bldP spid="50" grpId="0"/>
      <p:bldP spid="53" grpId="0"/>
      <p:bldP spid="52" grpId="0"/>
      <p:bldP spid="54" grpId="0"/>
      <p:bldP spid="55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</a:rPr>
              <a:t>i, k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vi-VN" sz="48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9B16FCE-5C2E-42D6-8667-6CBA769DE0D7}"/>
              </a:ext>
            </a:extLst>
          </p:cNvPr>
          <p:cNvGrpSpPr/>
          <p:nvPr/>
        </p:nvGrpSpPr>
        <p:grpSpPr>
          <a:xfrm>
            <a:off x="3667476" y="4092120"/>
            <a:ext cx="792163" cy="646112"/>
            <a:chOff x="5606615" y="4002618"/>
            <a:chExt cx="792163" cy="646112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5902684" y="4173274"/>
              <a:ext cx="100012" cy="1524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5606615" y="4002618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55837" y="4043804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796213" y="4058457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124200" y="-126264"/>
            <a:ext cx="3886200" cy="36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048000" y="1303214"/>
            <a:ext cx="3886200" cy="214843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3945" y="1591545"/>
            <a:ext cx="4068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latin typeface="Comic Sans MS" pitchFamily="66" charset="0"/>
              </a:rPr>
              <a:t> âm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i, k</a:t>
            </a:r>
            <a:r>
              <a:rPr lang="vi-VN" sz="3200" b="1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AF84E0A-37F5-4971-AF9D-A8428BBED597}"/>
              </a:ext>
            </a:extLst>
          </p:cNvPr>
          <p:cNvGrpSpPr/>
          <p:nvPr/>
        </p:nvGrpSpPr>
        <p:grpSpPr>
          <a:xfrm>
            <a:off x="4991101" y="3948085"/>
            <a:ext cx="1435152" cy="1862048"/>
            <a:chOff x="6142037" y="3843852"/>
            <a:chExt cx="1321732" cy="1862048"/>
          </a:xfrm>
        </p:grpSpPr>
        <p:sp>
          <p:nvSpPr>
            <p:cNvPr id="36" name="Rectangle 11">
              <a:extLst>
                <a:ext uri="{FF2B5EF4-FFF2-40B4-BE49-F238E27FC236}">
                  <a16:creationId xmlns:a16="http://schemas.microsoft.com/office/drawing/2014/main" xmlns="" id="{D5A33A3D-A5CD-4985-A33F-307355EA5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10567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ED316E2C-7653-446E-B818-CE7C75E702B2}"/>
                </a:ext>
              </a:extLst>
            </p:cNvPr>
            <p:cNvSpPr txBox="1"/>
            <p:nvPr/>
          </p:nvSpPr>
          <p:spPr>
            <a:xfrm>
              <a:off x="6533762" y="3843852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í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B75613D-F858-4497-BCD6-7C25F7099FA9}"/>
              </a:ext>
            </a:extLst>
          </p:cNvPr>
          <p:cNvGrpSpPr/>
          <p:nvPr/>
        </p:nvGrpSpPr>
        <p:grpSpPr>
          <a:xfrm>
            <a:off x="6469195" y="3477946"/>
            <a:ext cx="930007" cy="1569660"/>
            <a:chOff x="6140469" y="3477946"/>
            <a:chExt cx="930007" cy="1569660"/>
          </a:xfrm>
        </p:grpSpPr>
        <p:sp>
          <p:nvSpPr>
            <p:cNvPr id="32" name="Rectangle 11">
              <a:extLst>
                <a:ext uri="{FF2B5EF4-FFF2-40B4-BE49-F238E27FC236}">
                  <a16:creationId xmlns:a16="http://schemas.microsoft.com/office/drawing/2014/main" xmlns="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BF95559-60B6-4E4B-B977-339B3412AAB7}"/>
                </a:ext>
              </a:extLst>
            </p:cNvPr>
            <p:cNvSpPr txBox="1"/>
            <p:nvPr/>
          </p:nvSpPr>
          <p:spPr>
            <a:xfrm>
              <a:off x="6140469" y="3477946"/>
              <a:ext cx="9300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~</a:t>
              </a:r>
              <a:endParaRPr lang="en-US" sz="9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B75613D-F858-4497-BCD6-7C25F7099FA9}"/>
              </a:ext>
            </a:extLst>
          </p:cNvPr>
          <p:cNvGrpSpPr/>
          <p:nvPr/>
        </p:nvGrpSpPr>
        <p:grpSpPr>
          <a:xfrm>
            <a:off x="7886954" y="3172153"/>
            <a:ext cx="1078337" cy="1862048"/>
            <a:chOff x="6142037" y="3172153"/>
            <a:chExt cx="1078337" cy="1862048"/>
          </a:xfrm>
        </p:grpSpPr>
        <p:sp>
          <p:nvSpPr>
            <p:cNvPr id="38" name="Rectangle 11">
              <a:extLst>
                <a:ext uri="{FF2B5EF4-FFF2-40B4-BE49-F238E27FC236}">
                  <a16:creationId xmlns:a16="http://schemas.microsoft.com/office/drawing/2014/main" xmlns="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9BF95559-60B6-4E4B-B977-339B3412AAB7}"/>
                </a:ext>
              </a:extLst>
            </p:cNvPr>
            <p:cNvSpPr txBox="1"/>
            <p:nvPr/>
          </p:nvSpPr>
          <p:spPr>
            <a:xfrm>
              <a:off x="6290367" y="3172153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.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921" y="5830297"/>
            <a:ext cx="8122570" cy="735874"/>
            <a:chOff x="241788" y="5194118"/>
            <a:chExt cx="8122570" cy="735874"/>
          </a:xfrm>
        </p:grpSpPr>
        <p:grpSp>
          <p:nvGrpSpPr>
            <p:cNvPr id="9" name="Group 8"/>
            <p:cNvGrpSpPr/>
            <p:nvPr/>
          </p:nvGrpSpPr>
          <p:grpSpPr>
            <a:xfrm>
              <a:off x="241788" y="5210545"/>
              <a:ext cx="8122570" cy="719447"/>
              <a:chOff x="303553" y="5181600"/>
              <a:chExt cx="8122570" cy="719447"/>
            </a:xfrm>
          </p:grpSpPr>
          <p:sp>
            <p:nvSpPr>
              <p:cNvPr id="27" name="Rectangle 11"/>
              <p:cNvSpPr>
                <a:spLocks noChangeArrowheads="1"/>
              </p:cNvSpPr>
              <p:nvPr/>
            </p:nvSpPr>
            <p:spPr bwMode="auto">
              <a:xfrm>
                <a:off x="6570336" y="5231730"/>
                <a:ext cx="1855787" cy="64611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3600" b="1" dirty="0">
                  <a:solidFill>
                    <a:srgbClr val="FF0000"/>
                  </a:solidFill>
                  <a:latin typeface=".VnAvant" pitchFamily="34" charset="0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xmlns="" id="{BA8F3BAD-38EB-41A9-BF50-DB0E444914DF}"/>
                  </a:ext>
                </a:extLst>
              </p:cNvPr>
              <p:cNvGrpSpPr/>
              <p:nvPr/>
            </p:nvGrpSpPr>
            <p:grpSpPr>
              <a:xfrm>
                <a:off x="303553" y="5181600"/>
                <a:ext cx="8005034" cy="719447"/>
                <a:chOff x="303553" y="5181600"/>
                <a:chExt cx="8005034" cy="719447"/>
              </a:xfrm>
            </p:grpSpPr>
            <p:sp>
              <p:nvSpPr>
                <p:cNvPr id="23" name="Rectangle 11"/>
                <p:cNvSpPr>
                  <a:spLocks noChangeArrowheads="1"/>
                </p:cNvSpPr>
                <p:nvPr/>
              </p:nvSpPr>
              <p:spPr bwMode="auto">
                <a:xfrm>
                  <a:off x="4019890" y="5181600"/>
                  <a:ext cx="792163" cy="646112"/>
                </a:xfrm>
                <a:prstGeom prst="rect">
                  <a:avLst/>
                </a:prstGeom>
                <a:noFill/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 dirty="0" smtClean="0">
                      <a:solidFill>
                        <a:srgbClr val="006600"/>
                      </a:solidFill>
                      <a:latin typeface="VNI-Avo" pitchFamily="2" charset="0"/>
                    </a:rPr>
                    <a:t>e</a:t>
                  </a:r>
                  <a:endParaRPr lang="en-US" sz="3600" b="1" dirty="0">
                    <a:solidFill>
                      <a:srgbClr val="006600"/>
                    </a:solidFill>
                    <a:latin typeface="VNI-Avo" pitchFamily="2" charset="0"/>
                  </a:endParaRPr>
                </a:p>
              </p:txBody>
            </p:sp>
            <p:sp>
              <p:nvSpPr>
                <p:cNvPr id="24" name="Rectangle 11"/>
                <p:cNvSpPr>
                  <a:spLocks noChangeArrowheads="1"/>
                </p:cNvSpPr>
                <p:nvPr/>
              </p:nvSpPr>
              <p:spPr bwMode="auto">
                <a:xfrm>
                  <a:off x="2831644" y="5181600"/>
                  <a:ext cx="792163" cy="646112"/>
                </a:xfrm>
                <a:prstGeom prst="rect">
                  <a:avLst/>
                </a:prstGeom>
                <a:noFill/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3600" b="1" dirty="0">
                      <a:solidFill>
                        <a:srgbClr val="006600"/>
                      </a:solidFill>
                      <a:latin typeface="VNI-Avo" pitchFamily="2" charset="0"/>
                    </a:rPr>
                    <a:t>k</a:t>
                  </a:r>
                </a:p>
              </p:txBody>
            </p:sp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3623807" y="5517174"/>
                  <a:ext cx="396875" cy="0"/>
                </a:xfrm>
                <a:prstGeom prst="straightConnector1">
                  <a:avLst/>
                </a:prstGeom>
                <a:ln w="28575">
                  <a:solidFill>
                    <a:srgbClr val="0000CC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11"/>
                <p:cNvSpPr>
                  <a:spLocks noChangeArrowheads="1"/>
                </p:cNvSpPr>
                <p:nvPr/>
              </p:nvSpPr>
              <p:spPr bwMode="auto">
                <a:xfrm>
                  <a:off x="303553" y="5254716"/>
                  <a:ext cx="3716337" cy="646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3600" b="1" dirty="0" smtClean="0">
                      <a:solidFill>
                        <a:srgbClr val="006600"/>
                      </a:solidFill>
                      <a:latin typeface="VNI-Avo" pitchFamily="2" charset="0"/>
                    </a:rPr>
                    <a:t>M: </a:t>
                  </a:r>
                  <a:r>
                    <a:rPr lang="en-US" sz="3600" b="1" dirty="0" err="1" smtClean="0">
                      <a:solidFill>
                        <a:srgbClr val="006600"/>
                      </a:solidFill>
                      <a:latin typeface="VNI-Avo" pitchFamily="2" charset="0"/>
                    </a:rPr>
                    <a:t>keø</a:t>
                  </a:r>
                  <a:endParaRPr lang="en-US" sz="3600" b="1" dirty="0">
                    <a:solidFill>
                      <a:srgbClr val="006600"/>
                    </a:solidFill>
                    <a:latin typeface="VNI-Avo" pitchFamily="2" charset="0"/>
                  </a:endParaRPr>
                </a:p>
              </p:txBody>
            </p:sp>
            <p:cxnSp>
              <p:nvCxnSpPr>
                <p:cNvPr id="28" name="Straight Arrow Connector 27"/>
                <p:cNvCxnSpPr/>
                <p:nvPr/>
              </p:nvCxnSpPr>
              <p:spPr>
                <a:xfrm>
                  <a:off x="6079251" y="5554786"/>
                  <a:ext cx="396875" cy="0"/>
                </a:xfrm>
                <a:prstGeom prst="straightConnector1">
                  <a:avLst/>
                </a:prstGeom>
                <a:ln w="28575">
                  <a:solidFill>
                    <a:srgbClr val="0000CC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4876800" y="5554786"/>
                  <a:ext cx="396875" cy="0"/>
                </a:xfrm>
                <a:prstGeom prst="straightConnector1">
                  <a:avLst/>
                </a:prstGeom>
                <a:ln w="28575">
                  <a:solidFill>
                    <a:srgbClr val="0000CC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xmlns="" id="{B0A0B03D-0F90-47D1-920A-886E9B67943C}"/>
                    </a:ext>
                  </a:extLst>
                </p:cNvPr>
                <p:cNvSpPr txBox="1"/>
                <p:nvPr/>
              </p:nvSpPr>
              <p:spPr>
                <a:xfrm>
                  <a:off x="6687871" y="5242240"/>
                  <a:ext cx="162071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 smtClean="0">
                      <a:solidFill>
                        <a:srgbClr val="FF0000"/>
                      </a:solidFill>
                      <a:latin typeface=".VnAvant" pitchFamily="34" charset="0"/>
                    </a:rPr>
                    <a:t> </a:t>
                  </a:r>
                  <a:r>
                    <a:rPr lang="en-US" sz="3600" b="1" dirty="0" err="1" smtClean="0">
                      <a:solidFill>
                        <a:srgbClr val="FF0000"/>
                      </a:solidFill>
                      <a:latin typeface="VNI-Avo" pitchFamily="2" charset="0"/>
                    </a:rPr>
                    <a:t>keø</a:t>
                  </a:r>
                  <a:endParaRPr lang="en-US" sz="3600" dirty="0">
                    <a:solidFill>
                      <a:srgbClr val="FF0000"/>
                    </a:solidFill>
                    <a:latin typeface=".VnAvant" panose="020B7200000000000000" pitchFamily="34" charset="0"/>
                  </a:endParaRPr>
                </a:p>
              </p:txBody>
            </p:sp>
          </p:grpSp>
        </p:grpSp>
        <p:grpSp>
          <p:nvGrpSpPr>
            <p:cNvPr id="41" name="Group 40"/>
            <p:cNvGrpSpPr/>
            <p:nvPr/>
          </p:nvGrpSpPr>
          <p:grpSpPr>
            <a:xfrm>
              <a:off x="5181600" y="5194118"/>
              <a:ext cx="792163" cy="646112"/>
              <a:chOff x="7283850" y="1600200"/>
              <a:chExt cx="792163" cy="646112"/>
            </a:xfrm>
          </p:grpSpPr>
          <p:sp>
            <p:nvSpPr>
              <p:cNvPr id="42" name="Rectangle 11"/>
              <p:cNvSpPr>
                <a:spLocks noChangeArrowheads="1"/>
              </p:cNvSpPr>
              <p:nvPr/>
            </p:nvSpPr>
            <p:spPr bwMode="auto">
              <a:xfrm>
                <a:off x="7283850" y="1600200"/>
                <a:ext cx="792163" cy="64611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vi-VN" sz="3600" b="1">
                  <a:solidFill>
                    <a:srgbClr val="0000CC"/>
                  </a:solidFill>
                  <a:latin typeface=".VnAvant" pitchFamily="34" charset="0"/>
                </a:endParaRP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7544032" y="1847056"/>
                <a:ext cx="228600" cy="76200"/>
              </a:xfrm>
              <a:prstGeom prst="line">
                <a:avLst/>
              </a:prstGeom>
              <a:ln w="38100"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4861</TotalTime>
  <Words>303</Words>
  <Application>Microsoft Office PowerPoint</Application>
  <PresentationFormat>On-screen Show (4:3)</PresentationFormat>
  <Paragraphs>133</Paragraphs>
  <Slides>34</Slides>
  <Notes>0</Notes>
  <HiddenSlides>0</HiddenSlides>
  <MMClips>5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Arial</vt:lpstr>
      <vt:lpstr>.VnAristote</vt:lpstr>
      <vt:lpstr>Arial Rounded MT Bold</vt:lpstr>
      <vt:lpstr>HP-087</vt:lpstr>
      <vt:lpstr>HL Hoctro</vt:lpstr>
      <vt:lpstr>VNI-Avo</vt:lpstr>
      <vt:lpstr>Calibri</vt:lpstr>
      <vt:lpstr>HP001 4H Normal</vt:lpstr>
      <vt:lpstr>HP001</vt:lpstr>
      <vt:lpstr>HP001 Tap Do</vt:lpstr>
      <vt:lpstr>.VnAvant</vt:lpstr>
      <vt:lpstr>Times New Roman</vt:lpstr>
      <vt:lpstr>HP001 4 hàng</vt:lpstr>
      <vt:lpstr>Comic Sans MS</vt:lpstr>
      <vt:lpstr>.VnCooper</vt:lpstr>
      <vt:lpstr>Office Theme</vt:lpstr>
      <vt:lpstr>1_Default Design</vt:lpstr>
      <vt:lpstr>Bitmap Image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312</cp:revision>
  <dcterms:created xsi:type="dcterms:W3CDTF">2006-08-16T00:00:00Z</dcterms:created>
  <dcterms:modified xsi:type="dcterms:W3CDTF">2020-08-24T17:09:33Z</dcterms:modified>
</cp:coreProperties>
</file>